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9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F2B2-2A3F-4735-9495-CCB57ACACD36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B4D8-ED40-43B3-A68E-AF004DE701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5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F2B2-2A3F-4735-9495-CCB57ACACD36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B4D8-ED40-43B3-A68E-AF004DE701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5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F2B2-2A3F-4735-9495-CCB57ACACD36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B4D8-ED40-43B3-A68E-AF004DE701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95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F2B2-2A3F-4735-9495-CCB57ACACD36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B4D8-ED40-43B3-A68E-AF004DE701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F2B2-2A3F-4735-9495-CCB57ACACD36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B4D8-ED40-43B3-A68E-AF004DE701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88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F2B2-2A3F-4735-9495-CCB57ACACD36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B4D8-ED40-43B3-A68E-AF004DE701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3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F2B2-2A3F-4735-9495-CCB57ACACD36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B4D8-ED40-43B3-A68E-AF004DE701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422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F2B2-2A3F-4735-9495-CCB57ACACD36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B4D8-ED40-43B3-A68E-AF004DE701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35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F2B2-2A3F-4735-9495-CCB57ACACD36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B4D8-ED40-43B3-A68E-AF004DE701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62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F2B2-2A3F-4735-9495-CCB57ACACD36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B4D8-ED40-43B3-A68E-AF004DE701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60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F2B2-2A3F-4735-9495-CCB57ACACD36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B4D8-ED40-43B3-A68E-AF004DE701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14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9F2B2-2A3F-4735-9495-CCB57ACACD36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FB4D8-ED40-43B3-A68E-AF004DE701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517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9108251-5828-424C-87A3-5296129D81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407" y="-375602"/>
            <a:ext cx="7536815" cy="1065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8C6A9DF-AAE8-45E6-B81E-18EE81C3B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122" y="-383540"/>
            <a:ext cx="7548245" cy="106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73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A4 210 x 297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 勇二</dc:creator>
  <cp:lastModifiedBy>森 勇二</cp:lastModifiedBy>
  <cp:revision>1</cp:revision>
  <dcterms:created xsi:type="dcterms:W3CDTF">2022-01-23T08:13:40Z</dcterms:created>
  <dcterms:modified xsi:type="dcterms:W3CDTF">2022-01-23T08:15:44Z</dcterms:modified>
</cp:coreProperties>
</file>