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754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21EB-9D8D-462F-9431-4009215D2782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9C62-E0D4-4845-8CAC-E26F6600ED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35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21EB-9D8D-462F-9431-4009215D2782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9C62-E0D4-4845-8CAC-E26F6600ED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03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21EB-9D8D-462F-9431-4009215D2782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9C62-E0D4-4845-8CAC-E26F6600ED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8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21EB-9D8D-462F-9431-4009215D2782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9C62-E0D4-4845-8CAC-E26F6600ED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89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21EB-9D8D-462F-9431-4009215D2782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9C62-E0D4-4845-8CAC-E26F6600ED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71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21EB-9D8D-462F-9431-4009215D2782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9C62-E0D4-4845-8CAC-E26F6600ED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765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21EB-9D8D-462F-9431-4009215D2782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9C62-E0D4-4845-8CAC-E26F6600ED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21EB-9D8D-462F-9431-4009215D2782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9C62-E0D4-4845-8CAC-E26F6600ED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07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21EB-9D8D-462F-9431-4009215D2782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9C62-E0D4-4845-8CAC-E26F6600ED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59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21EB-9D8D-462F-9431-4009215D2782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9C62-E0D4-4845-8CAC-E26F6600ED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21EB-9D8D-462F-9431-4009215D2782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9C62-E0D4-4845-8CAC-E26F6600ED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59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321EB-9D8D-462F-9431-4009215D2782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9C62-E0D4-4845-8CAC-E26F6600ED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3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53A0091-5ACA-4090-A126-231A664E0D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042" y="-376237"/>
            <a:ext cx="7538085" cy="10658475"/>
          </a:xfrm>
          <a:prstGeom prst="rect">
            <a:avLst/>
          </a:prstGeom>
        </p:spPr>
      </p:pic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A5BCBF34-CF32-43AC-9AFA-AF01C3DA9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774" y="522786"/>
            <a:ext cx="2553970" cy="735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ja-JP" sz="2400" b="1" kern="100">
                <a:solidFill>
                  <a:srgbClr val="40404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〇〇〇歯科医院</a:t>
            </a:r>
            <a:endParaRPr lang="ja-JP" sz="1050" kern="10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2500"/>
              </a:lnSpc>
            </a:pPr>
            <a:r>
              <a:rPr lang="en-US" sz="1800" kern="100">
                <a:solidFill>
                  <a:srgbClr val="404040"/>
                </a:solidFill>
                <a:effectLst/>
                <a:latin typeface="メイリオ" panose="020B0604030504040204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TEL</a:t>
            </a:r>
            <a:r>
              <a:rPr lang="ja-JP" sz="1800" kern="100">
                <a:solidFill>
                  <a:srgbClr val="40404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sz="1800" kern="100">
                <a:solidFill>
                  <a:srgbClr val="40404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01-2345-6789</a:t>
            </a:r>
            <a:endParaRPr lang="ja-JP" sz="1050" kern="10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9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9D446BD-92C2-473D-99EC-3CB105093E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042" y="-376237"/>
            <a:ext cx="7538085" cy="106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91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6</Words>
  <Application>Microsoft Office PowerPoint</Application>
  <PresentationFormat>A4 210 x 297 mm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メイリオ</vt:lpstr>
      <vt:lpstr>Arial</vt:lpstr>
      <vt:lpstr>Calibri</vt:lpstr>
      <vt:lpstr>Calibri Light</vt:lpstr>
      <vt:lpstr>Century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 勇二</dc:creator>
  <cp:lastModifiedBy>森 勇二</cp:lastModifiedBy>
  <cp:revision>1</cp:revision>
  <dcterms:created xsi:type="dcterms:W3CDTF">2021-07-21T01:30:47Z</dcterms:created>
  <dcterms:modified xsi:type="dcterms:W3CDTF">2021-07-21T01:33:16Z</dcterms:modified>
</cp:coreProperties>
</file>