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70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12B2-C3A0-4EEA-9C7D-6FE0754E4482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849-282E-4168-AE4A-BA78B9AF1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92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12B2-C3A0-4EEA-9C7D-6FE0754E4482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849-282E-4168-AE4A-BA78B9AF1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16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12B2-C3A0-4EEA-9C7D-6FE0754E4482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849-282E-4168-AE4A-BA78B9AF1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03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12B2-C3A0-4EEA-9C7D-6FE0754E4482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849-282E-4168-AE4A-BA78B9AF1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25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12B2-C3A0-4EEA-9C7D-6FE0754E4482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849-282E-4168-AE4A-BA78B9AF1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5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12B2-C3A0-4EEA-9C7D-6FE0754E4482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849-282E-4168-AE4A-BA78B9AF1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40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12B2-C3A0-4EEA-9C7D-6FE0754E4482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849-282E-4168-AE4A-BA78B9AF1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76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12B2-C3A0-4EEA-9C7D-6FE0754E4482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849-282E-4168-AE4A-BA78B9AF1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59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12B2-C3A0-4EEA-9C7D-6FE0754E4482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849-282E-4168-AE4A-BA78B9AF1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75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12B2-C3A0-4EEA-9C7D-6FE0754E4482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849-282E-4168-AE4A-BA78B9AF1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6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12B2-C3A0-4EEA-9C7D-6FE0754E4482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849-282E-4168-AE4A-BA78B9AF1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89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12B2-C3A0-4EEA-9C7D-6FE0754E4482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E6849-282E-4168-AE4A-BA78B9AF1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95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693F450-85C1-4507-B0E2-0304EE4DAF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05" y="-383222"/>
            <a:ext cx="7547610" cy="10672445"/>
          </a:xfrm>
          <a:prstGeom prst="rect">
            <a:avLst/>
          </a:prstGeom>
        </p:spPr>
      </p:pic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F8D38DF2-491D-4F8E-B231-B70B430D6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561" y="436789"/>
            <a:ext cx="2553970" cy="735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ja-JP" sz="2400" b="1" kern="100">
                <a:solidFill>
                  <a:srgbClr val="40404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〇〇〇歯科医院</a:t>
            </a:r>
            <a:endParaRPr lang="ja-JP" sz="1050" kern="10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r>
              <a:rPr lang="en-US" sz="1800" kern="100">
                <a:solidFill>
                  <a:srgbClr val="404040"/>
                </a:solidFill>
                <a:effectLst/>
                <a:latin typeface="メイリオ" panose="020B060403050404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TEL</a:t>
            </a:r>
            <a:r>
              <a:rPr lang="ja-JP" sz="1800" kern="100">
                <a:solidFill>
                  <a:srgbClr val="40404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sz="1800" kern="100">
                <a:solidFill>
                  <a:srgbClr val="40404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01-2345-6789</a:t>
            </a:r>
            <a:endParaRPr lang="ja-JP" sz="1050" kern="10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6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53FFC42-48C5-4483-85E6-FD25448DCE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05" y="-383222"/>
            <a:ext cx="7547610" cy="106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6</Words>
  <Application>Microsoft Office PowerPoint</Application>
  <PresentationFormat>A4 210 x 297 mm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メイリオ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 勇二</dc:creator>
  <cp:lastModifiedBy>森 勇二</cp:lastModifiedBy>
  <cp:revision>1</cp:revision>
  <dcterms:created xsi:type="dcterms:W3CDTF">2021-03-22T01:09:27Z</dcterms:created>
  <dcterms:modified xsi:type="dcterms:W3CDTF">2021-03-22T01:12:34Z</dcterms:modified>
</cp:coreProperties>
</file>