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148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C572-2C29-452D-842A-F3C8AD9462B2}" type="datetimeFigureOut">
              <a:rPr kumimoji="1" lang="ja-JP" altLang="en-US" smtClean="0"/>
              <a:t>2019/7/26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AE2A-7115-4512-9A38-1F1C7C221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273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C572-2C29-452D-842A-F3C8AD9462B2}" type="datetimeFigureOut">
              <a:rPr kumimoji="1" lang="ja-JP" altLang="en-US" smtClean="0"/>
              <a:t>2019/7/26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AE2A-7115-4512-9A38-1F1C7C221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583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C572-2C29-452D-842A-F3C8AD9462B2}" type="datetimeFigureOut">
              <a:rPr kumimoji="1" lang="ja-JP" altLang="en-US" smtClean="0"/>
              <a:t>2019/7/26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AE2A-7115-4512-9A38-1F1C7C221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38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C572-2C29-452D-842A-F3C8AD9462B2}" type="datetimeFigureOut">
              <a:rPr kumimoji="1" lang="ja-JP" altLang="en-US" smtClean="0"/>
              <a:t>2019/7/26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AE2A-7115-4512-9A38-1F1C7C221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88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C572-2C29-452D-842A-F3C8AD9462B2}" type="datetimeFigureOut">
              <a:rPr kumimoji="1" lang="ja-JP" altLang="en-US" smtClean="0"/>
              <a:t>2019/7/26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AE2A-7115-4512-9A38-1F1C7C221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43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C572-2C29-452D-842A-F3C8AD9462B2}" type="datetimeFigureOut">
              <a:rPr kumimoji="1" lang="ja-JP" altLang="en-US" smtClean="0"/>
              <a:t>2019/7/26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AE2A-7115-4512-9A38-1F1C7C221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05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C572-2C29-452D-842A-F3C8AD9462B2}" type="datetimeFigureOut">
              <a:rPr kumimoji="1" lang="ja-JP" altLang="en-US" smtClean="0"/>
              <a:t>2019/7/26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AE2A-7115-4512-9A38-1F1C7C221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94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C572-2C29-452D-842A-F3C8AD9462B2}" type="datetimeFigureOut">
              <a:rPr kumimoji="1" lang="ja-JP" altLang="en-US" smtClean="0"/>
              <a:t>2019/7/26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AE2A-7115-4512-9A38-1F1C7C221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288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C572-2C29-452D-842A-F3C8AD9462B2}" type="datetimeFigureOut">
              <a:rPr kumimoji="1" lang="ja-JP" altLang="en-US" smtClean="0"/>
              <a:t>2019/7/26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AE2A-7115-4512-9A38-1F1C7C221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235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C572-2C29-452D-842A-F3C8AD9462B2}" type="datetimeFigureOut">
              <a:rPr kumimoji="1" lang="ja-JP" altLang="en-US" smtClean="0"/>
              <a:t>2019/7/26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AE2A-7115-4512-9A38-1F1C7C221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81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C572-2C29-452D-842A-F3C8AD9462B2}" type="datetimeFigureOut">
              <a:rPr kumimoji="1" lang="ja-JP" altLang="en-US" smtClean="0"/>
              <a:t>2019/7/26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AE2A-7115-4512-9A38-1F1C7C221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655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CC572-2C29-452D-842A-F3C8AD9462B2}" type="datetimeFigureOut">
              <a:rPr kumimoji="1" lang="ja-JP" altLang="en-US" smtClean="0"/>
              <a:t>2019/7/26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FAE2A-7115-4512-9A38-1F1C7C221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150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0B71077F-447D-487C-AAE9-B566EB1C16D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298" y="-389890"/>
            <a:ext cx="7554595" cy="10685780"/>
          </a:xfrm>
          <a:prstGeom prst="rect">
            <a:avLst/>
          </a:prstGeom>
        </p:spPr>
      </p:pic>
      <p:sp>
        <p:nvSpPr>
          <p:cNvPr id="5" name="テキスト ボックス 2">
            <a:extLst>
              <a:ext uri="{FF2B5EF4-FFF2-40B4-BE49-F238E27FC236}">
                <a16:creationId xmlns:a16="http://schemas.microsoft.com/office/drawing/2014/main" id="{ED80131B-A1B2-45FA-996D-BC329CEA1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6417" y="477860"/>
            <a:ext cx="2553970" cy="7353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</a:pPr>
            <a:r>
              <a:rPr lang="ja-JP" sz="2400" b="1" kern="100" dirty="0">
                <a:solidFill>
                  <a:srgbClr val="404040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〇〇〇歯科医院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2500"/>
              </a:lnSpc>
              <a:spcAft>
                <a:spcPts val="0"/>
              </a:spcAft>
            </a:pPr>
            <a:r>
              <a:rPr lang="en-US" sz="1800" kern="100" dirty="0">
                <a:solidFill>
                  <a:srgbClr val="404040"/>
                </a:solidFill>
                <a:effectLst/>
                <a:latin typeface="メイリオ" panose="020B0604030504040204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TEL</a:t>
            </a:r>
            <a:r>
              <a:rPr lang="ja-JP" sz="1800" kern="100" dirty="0">
                <a:solidFill>
                  <a:srgbClr val="404040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：</a:t>
            </a:r>
            <a:r>
              <a:rPr lang="en-US" sz="1800" kern="100" dirty="0">
                <a:solidFill>
                  <a:srgbClr val="404040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01-2345-6789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1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5C27DA16-B177-46B9-BC4A-11B900FC08D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010" y="-369570"/>
            <a:ext cx="7526020" cy="1064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6</Words>
  <Application>Microsoft Office PowerPoint</Application>
  <PresentationFormat>A4 210 x 297 mm</PresentationFormat>
  <Paragraphs>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メイリオ</vt:lpstr>
      <vt:lpstr>Arial</vt:lpstr>
      <vt:lpstr>Calibri</vt:lpstr>
      <vt:lpstr>Calibri Light</vt:lpstr>
      <vt:lpstr>Century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勇二 森</dc:creator>
  <cp:lastModifiedBy>勇二 森</cp:lastModifiedBy>
  <cp:revision>1</cp:revision>
  <dcterms:created xsi:type="dcterms:W3CDTF">2019-07-26T12:51:30Z</dcterms:created>
  <dcterms:modified xsi:type="dcterms:W3CDTF">2019-07-26T12:53:44Z</dcterms:modified>
</cp:coreProperties>
</file>